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FF9900"/>
    <a:srgbClr val="99FF66"/>
    <a:srgbClr val="FF7C8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6613F26-411F-4599-A472-8D8B43EED5DB}" type="datetimeFigureOut">
              <a:rPr lang="en-US" smtClean="0"/>
              <a:pPr/>
              <a:t>4/14/2008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379FBB-AB67-4622-8102-1A9CBE9DC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PESANTREN DALAM ISU KEKERASAN/TERORISME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TUJUAN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endParaRPr lang="en-US" dirty="0" smtClean="0"/>
          </a:p>
          <a:p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/</a:t>
            </a:r>
            <a:r>
              <a:rPr lang="en-US" dirty="0" err="1" smtClean="0"/>
              <a:t>terorisme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endParaRPr lang="en-US" dirty="0" smtClean="0"/>
          </a:p>
          <a:p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teorisme</a:t>
            </a:r>
            <a:r>
              <a:rPr lang="en-US" dirty="0" smtClean="0"/>
              <a:t>/</a:t>
            </a:r>
            <a:r>
              <a:rPr lang="en-US" dirty="0" err="1" smtClean="0"/>
              <a:t>kekerasan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algn="ctr"/>
            <a:r>
              <a:rPr lang="en-US" dirty="0" smtClean="0"/>
              <a:t>PESANTREN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err="1" smtClean="0"/>
              <a:t>Pesantren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Pondok</a:t>
            </a:r>
            <a:r>
              <a:rPr lang="en-US" sz="4400" dirty="0" smtClean="0"/>
              <a:t> </a:t>
            </a:r>
            <a:r>
              <a:rPr lang="en-US" sz="4400" dirty="0" err="1" smtClean="0"/>
              <a:t>Pesantren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lembaga</a:t>
            </a:r>
            <a:r>
              <a:rPr lang="en-US" sz="4400" dirty="0" smtClean="0"/>
              <a:t> </a:t>
            </a:r>
            <a:r>
              <a:rPr lang="en-US" sz="4400" dirty="0" err="1" smtClean="0"/>
              <a:t>pendidikan</a:t>
            </a:r>
            <a:r>
              <a:rPr lang="en-US" sz="4400" dirty="0" smtClean="0"/>
              <a:t> </a:t>
            </a:r>
            <a:r>
              <a:rPr lang="en-US" sz="4400" dirty="0" err="1" smtClean="0"/>
              <a:t>keagamaan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mengajarkan</a:t>
            </a:r>
            <a:r>
              <a:rPr lang="en-US" sz="4400" dirty="0" smtClean="0"/>
              <a:t>,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menyebarkan</a:t>
            </a:r>
            <a:r>
              <a:rPr lang="en-US" sz="4400" dirty="0" smtClean="0"/>
              <a:t> </a:t>
            </a:r>
            <a:r>
              <a:rPr lang="en-US" sz="4400" dirty="0" err="1" smtClean="0"/>
              <a:t>ilmu</a:t>
            </a:r>
            <a:r>
              <a:rPr lang="en-US" sz="4400" dirty="0" smtClean="0"/>
              <a:t> agama Islam (</a:t>
            </a:r>
            <a:r>
              <a:rPr lang="en-US" sz="4400" dirty="0" err="1" smtClean="0"/>
              <a:t>Rahardjo</a:t>
            </a:r>
            <a:r>
              <a:rPr lang="en-US" sz="4400" dirty="0" smtClean="0"/>
              <a:t>, 1983: 2).  </a:t>
            </a:r>
            <a:r>
              <a:rPr lang="en-US" sz="4400" dirty="0" err="1" smtClean="0"/>
              <a:t>Lembaga</a:t>
            </a:r>
            <a:r>
              <a:rPr lang="en-US" sz="4400" dirty="0" smtClean="0"/>
              <a:t> </a:t>
            </a:r>
            <a:r>
              <a:rPr lang="en-US" sz="4400" dirty="0" err="1" smtClean="0"/>
              <a:t>pendidikan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keberadaanya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Indonesia </a:t>
            </a:r>
            <a:r>
              <a:rPr lang="en-US" sz="4400" dirty="0" err="1" smtClean="0"/>
              <a:t>sudah</a:t>
            </a:r>
            <a:r>
              <a:rPr lang="en-US" sz="4400" dirty="0" smtClean="0"/>
              <a:t> lama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pengaruhnya</a:t>
            </a:r>
            <a:r>
              <a:rPr lang="en-US" sz="4400" dirty="0" smtClean="0"/>
              <a:t> </a:t>
            </a:r>
            <a:r>
              <a:rPr lang="en-US" sz="4400" dirty="0" err="1" smtClean="0"/>
              <a:t>terhadap</a:t>
            </a:r>
            <a:r>
              <a:rPr lang="en-US" sz="4400" dirty="0" smtClean="0"/>
              <a:t> </a:t>
            </a:r>
            <a:r>
              <a:rPr lang="en-US" sz="4400" dirty="0" err="1" smtClean="0"/>
              <a:t>masyarakat</a:t>
            </a:r>
            <a:r>
              <a:rPr lang="en-US" sz="4400" dirty="0" smtClean="0"/>
              <a:t> </a:t>
            </a:r>
            <a:r>
              <a:rPr lang="en-US" sz="4400" dirty="0" err="1" smtClean="0"/>
              <a:t>terutama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pedesaan</a:t>
            </a:r>
            <a:r>
              <a:rPr lang="en-US" sz="4400" dirty="0" smtClean="0"/>
              <a:t> </a:t>
            </a:r>
            <a:r>
              <a:rPr lang="en-US" sz="4400" dirty="0" err="1" smtClean="0"/>
              <a:t>sangat</a:t>
            </a:r>
            <a:r>
              <a:rPr lang="en-US" sz="4400" dirty="0" smtClean="0"/>
              <a:t> </a:t>
            </a:r>
            <a:r>
              <a:rPr lang="en-US" sz="4400" dirty="0" err="1" smtClean="0"/>
              <a:t>kuat</a:t>
            </a:r>
            <a:r>
              <a:rPr lang="en-US" sz="4400" dirty="0" smtClean="0"/>
              <a:t>.  </a:t>
            </a:r>
            <a:r>
              <a:rPr lang="en-US" sz="4400" dirty="0" err="1" smtClean="0"/>
              <a:t>Istilah</a:t>
            </a:r>
            <a:r>
              <a:rPr lang="en-US" sz="4400" dirty="0" smtClean="0"/>
              <a:t> </a:t>
            </a:r>
            <a:r>
              <a:rPr lang="en-US" sz="4400" dirty="0" err="1" smtClean="0"/>
              <a:t>pondok</a:t>
            </a:r>
            <a:r>
              <a:rPr lang="en-US" sz="4400" dirty="0" smtClean="0"/>
              <a:t> </a:t>
            </a:r>
            <a:r>
              <a:rPr lang="en-US" sz="4400" dirty="0" err="1" smtClean="0"/>
              <a:t>berasal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bahasa</a:t>
            </a:r>
            <a:r>
              <a:rPr lang="en-US" sz="4400" dirty="0" smtClean="0"/>
              <a:t> Arab </a:t>
            </a:r>
            <a:r>
              <a:rPr lang="en-US" sz="4400" i="1" dirty="0" err="1" smtClean="0"/>
              <a:t>funduk</a:t>
            </a:r>
            <a:r>
              <a:rPr lang="en-US" sz="4400" i="1" dirty="0" smtClean="0"/>
              <a:t> </a:t>
            </a:r>
            <a:r>
              <a:rPr lang="en-US" sz="4400" dirty="0" smtClean="0"/>
              <a:t>yang </a:t>
            </a:r>
            <a:r>
              <a:rPr lang="en-US" sz="4400" dirty="0" err="1" smtClean="0"/>
              <a:t>artinya</a:t>
            </a:r>
            <a:r>
              <a:rPr lang="en-US" sz="4400" dirty="0" smtClean="0"/>
              <a:t> hotel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asrama</a:t>
            </a:r>
            <a:r>
              <a:rPr lang="en-US" sz="4400" dirty="0" smtClean="0"/>
              <a:t> (</a:t>
            </a:r>
            <a:r>
              <a:rPr lang="en-US" sz="4400" dirty="0" err="1" smtClean="0"/>
              <a:t>Yakub</a:t>
            </a:r>
            <a:r>
              <a:rPr lang="en-US" sz="4400" dirty="0" smtClean="0"/>
              <a:t>, 1985: 35).  </a:t>
            </a:r>
            <a:r>
              <a:rPr lang="en-US" sz="4400" dirty="0" err="1" smtClean="0"/>
              <a:t>Tempat</a:t>
            </a:r>
            <a:r>
              <a:rPr lang="en-US" sz="4400" dirty="0" smtClean="0"/>
              <a:t> </a:t>
            </a:r>
            <a:r>
              <a:rPr lang="en-US" sz="4400" dirty="0" err="1" smtClean="0"/>
              <a:t>tersebut</a:t>
            </a:r>
            <a:r>
              <a:rPr lang="en-US" sz="4400" dirty="0" smtClean="0"/>
              <a:t> </a:t>
            </a:r>
            <a:r>
              <a:rPr lang="en-US" sz="4400" dirty="0" err="1" smtClean="0"/>
              <a:t>berfungsi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/>
              <a:t>tempat</a:t>
            </a:r>
            <a:r>
              <a:rPr lang="en-US" sz="4400" dirty="0" smtClean="0"/>
              <a:t> </a:t>
            </a:r>
            <a:r>
              <a:rPr lang="en-US" sz="4400" dirty="0" err="1" smtClean="0"/>
              <a:t>tinggal</a:t>
            </a:r>
            <a:r>
              <a:rPr lang="en-US" sz="4400" dirty="0" smtClean="0"/>
              <a:t> </a:t>
            </a:r>
            <a:r>
              <a:rPr lang="en-US" sz="4400" dirty="0" err="1" smtClean="0"/>
              <a:t>santri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sekitar</a:t>
            </a:r>
            <a:r>
              <a:rPr lang="en-US" sz="4400" dirty="0" smtClean="0"/>
              <a:t> </a:t>
            </a:r>
            <a:r>
              <a:rPr lang="en-US" sz="4400" dirty="0" err="1" smtClean="0"/>
              <a:t>rumah</a:t>
            </a:r>
            <a:r>
              <a:rPr lang="en-US" sz="4400" dirty="0" smtClean="0"/>
              <a:t> </a:t>
            </a:r>
            <a:r>
              <a:rPr lang="en-US" sz="4400" dirty="0" err="1" smtClean="0"/>
              <a:t>kiyai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masjid</a:t>
            </a:r>
            <a:r>
              <a:rPr lang="en-US" sz="4400" dirty="0" smtClean="0"/>
              <a:t>. 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algn="l"/>
            <a:r>
              <a:rPr lang="en-US" dirty="0" smtClean="0"/>
              <a:t>LANJUTAN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59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pesantren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 </a:t>
            </a:r>
            <a:r>
              <a:rPr lang="en-US" i="1" dirty="0" err="1" smtClean="0"/>
              <a:t>santri</a:t>
            </a:r>
            <a:r>
              <a:rPr lang="en-US" i="1" dirty="0" smtClean="0"/>
              <a:t>, </a:t>
            </a:r>
            <a:r>
              <a:rPr lang="en-US" dirty="0" smtClean="0"/>
              <a:t> 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awalan</a:t>
            </a:r>
            <a:r>
              <a:rPr lang="en-US" dirty="0" smtClean="0"/>
              <a:t> </a:t>
            </a:r>
            <a:r>
              <a:rPr lang="en-US" i="1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akhiran</a:t>
            </a:r>
            <a:r>
              <a:rPr lang="en-US" dirty="0" smtClean="0"/>
              <a:t> </a:t>
            </a:r>
            <a:r>
              <a:rPr lang="en-US" i="1" dirty="0" smtClean="0"/>
              <a:t>an 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pe</a:t>
            </a:r>
            <a:r>
              <a:rPr lang="en-US" i="1" dirty="0" smtClean="0"/>
              <a:t>-</a:t>
            </a:r>
            <a:r>
              <a:rPr lang="en-US" i="1" dirty="0" err="1" smtClean="0"/>
              <a:t>santri</a:t>
            </a:r>
            <a:r>
              <a:rPr lang="en-US" i="1" dirty="0" smtClean="0"/>
              <a:t>-an, </a:t>
            </a:r>
            <a:r>
              <a:rPr lang="en-US" dirty="0" smtClean="0"/>
              <a:t> 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pesantren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santri</a:t>
            </a:r>
            <a:r>
              <a:rPr lang="en-US" dirty="0" smtClean="0"/>
              <a:t>. 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santri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shastra</a:t>
            </a:r>
            <a:r>
              <a:rPr lang="en-US" i="1" dirty="0" smtClean="0"/>
              <a:t> 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Tamil (India)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i="1" dirty="0" err="1" smtClean="0"/>
              <a:t>ahli</a:t>
            </a:r>
            <a:r>
              <a:rPr lang="en-US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</a:t>
            </a:r>
            <a:r>
              <a:rPr lang="en-US" i="1" dirty="0" err="1" smtClean="0"/>
              <a:t>suci</a:t>
            </a:r>
            <a:r>
              <a:rPr lang="en-US" i="1" dirty="0" smtClean="0"/>
              <a:t> (Hindu)</a:t>
            </a:r>
            <a:r>
              <a:rPr lang="en-US" dirty="0" smtClean="0"/>
              <a:t>. 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santri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asrama</a:t>
            </a:r>
            <a:r>
              <a:rPr lang="en-US" dirty="0" smtClean="0"/>
              <a:t> (</a:t>
            </a:r>
            <a:r>
              <a:rPr lang="en-US" dirty="0" err="1" smtClean="0"/>
              <a:t>pondok</a:t>
            </a:r>
            <a:r>
              <a:rPr lang="en-US" dirty="0" smtClean="0"/>
              <a:t>),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santri</a:t>
            </a:r>
            <a:r>
              <a:rPr lang="en-US" dirty="0" smtClean="0"/>
              <a:t> yang </a:t>
            </a:r>
            <a:r>
              <a:rPr lang="en-US" dirty="0" err="1" smtClean="0"/>
              <a:t>rumahnya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. 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err="1" smtClean="0"/>
              <a:t>santri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agama,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abangan</a:t>
            </a:r>
            <a:r>
              <a:rPr lang="en-US" dirty="0" smtClean="0"/>
              <a:t> (</a:t>
            </a:r>
            <a:r>
              <a:rPr lang="en-US" dirty="0" err="1" smtClean="0"/>
              <a:t>Geertz</a:t>
            </a:r>
            <a:r>
              <a:rPr lang="en-US" dirty="0" smtClean="0"/>
              <a:t>, 1981: 172).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536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POSISI PENTING “KITAB KUNING”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6"/>
            <a:ext cx="8382000" cy="4983163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Kitab kuning sebagai kurikulum pesantren ditempatkan pada posisi istimewa. Karena, keberadaannya menjadi unsur utama dan sekaligus ciri pembeda antara pesantren dan lembaga-lembaga pendidikan Islam lainnya. Pada pesantren di Jawa dan Madura, penyebaran keilmuan, jenis kitab dan sistem pengajaran kitab kuning memiliki kesamaan, yaitu sorogan dan bandongan. Kesamaan-kesamaan ini menghasilkan homogenitas pandangan hidup, kultur dan praktik-praktik keagamaan di kalangan santri.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LANJUTAN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458200" cy="498316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Secara keseluruhan kitab kuning yang diajarkan dalam pesantren dapat dikelompokkan dalam delapan bidang kajian, yaitu: nahwu dan sharaf, fiqh, ushul fiqh, tasawuf dan etika, tafsir, hadits, tauhid, tarîkh dan balaghah. Teks kitab-kitab ini ada yang sangat pendek, ada juga yang berjilid-jilid. Pengelompokan kitab kuning ini dapat digolongkan dalam tiga tingkat, yaitu: kitab tingkat dasar, kitab tingkat menengah dan kitab tingkat atas.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520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TODAY’S DEBATE :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1" dirty="0" smtClean="0"/>
              <a:t>ARE THERE TERRORISM/VIOLENCE ROOTS IN PESANTREN ?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Answer : </a:t>
            </a:r>
            <a:br>
              <a:rPr lang="en-US" sz="2800" b="1" dirty="0" smtClean="0"/>
            </a:br>
            <a:r>
              <a:rPr lang="en-US" sz="2800" b="1" dirty="0" smtClean="0"/>
              <a:t>Yes, there are; or</a:t>
            </a:r>
            <a:br>
              <a:rPr lang="en-US" sz="2800" b="1" dirty="0" smtClean="0"/>
            </a:br>
            <a:r>
              <a:rPr lang="en-US" sz="2800" b="1" dirty="0" smtClean="0"/>
              <a:t>No, there aren’t</a:t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</TotalTime>
  <Words>221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PESANTREN DALAM ISU KEKERASAN/TERORISME</vt:lpstr>
      <vt:lpstr>TUJUAN PEMBELAJARAN</vt:lpstr>
      <vt:lpstr>PESANTREN ?</vt:lpstr>
      <vt:lpstr>LANJUTAN …</vt:lpstr>
      <vt:lpstr>POSISI PENTING “KITAB KUNING”</vt:lpstr>
      <vt:lpstr>LANJUTAN …</vt:lpstr>
      <vt:lpstr>TODAY’S DEBATE :   ARE THERE TERRORISM/VIOLENCE ROOTS IN PESANTREN ?  Answer :  Yes, there are; or No, there aren’t </vt:lpstr>
    </vt:vector>
  </TitlesOfParts>
  <Company>FAI-UMY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PESANTREN DALAM ISU KEKERASAN/TERORISME</dc:title>
  <dc:creator>Nurwanto</dc:creator>
  <cp:lastModifiedBy>Nurwanto</cp:lastModifiedBy>
  <cp:revision>16</cp:revision>
  <dcterms:created xsi:type="dcterms:W3CDTF">2008-04-13T17:21:27Z</dcterms:created>
  <dcterms:modified xsi:type="dcterms:W3CDTF">2008-04-13T19:39:40Z</dcterms:modified>
</cp:coreProperties>
</file>