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6600"/>
    <a:srgbClr val="FF9900"/>
    <a:srgbClr val="99FF66"/>
    <a:srgbClr val="FF7C80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6613F26-411F-4599-A472-8D8B43EED5DB}" type="datetimeFigureOut">
              <a:rPr lang="en-US" smtClean="0"/>
              <a:pPr/>
              <a:t>4/14/2008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8379FBB-AB67-4622-8102-1A9CBE9DCF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613F26-411F-4599-A472-8D8B43EED5DB}" type="datetimeFigureOut">
              <a:rPr lang="en-US" smtClean="0"/>
              <a:pPr/>
              <a:t>4/14/2008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379FBB-AB67-4622-8102-1A9CBE9DCF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613F26-411F-4599-A472-8D8B43EED5DB}" type="datetimeFigureOut">
              <a:rPr lang="en-US" smtClean="0"/>
              <a:pPr/>
              <a:t>4/14/2008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379FBB-AB67-4622-8102-1A9CBE9DCF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613F26-411F-4599-A472-8D8B43EED5DB}" type="datetimeFigureOut">
              <a:rPr lang="en-US" smtClean="0"/>
              <a:pPr/>
              <a:t>4/14/2008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379FBB-AB67-4622-8102-1A9CBE9DCF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6613F26-411F-4599-A472-8D8B43EED5DB}" type="datetimeFigureOut">
              <a:rPr lang="en-US" smtClean="0"/>
              <a:pPr/>
              <a:t>4/14/2008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8379FBB-AB67-4622-8102-1A9CBE9DCF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613F26-411F-4599-A472-8D8B43EED5DB}" type="datetimeFigureOut">
              <a:rPr lang="en-US" smtClean="0"/>
              <a:pPr/>
              <a:t>4/14/2008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8379FBB-AB67-4622-8102-1A9CBE9DCF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613F26-411F-4599-A472-8D8B43EED5DB}" type="datetimeFigureOut">
              <a:rPr lang="en-US" smtClean="0"/>
              <a:pPr/>
              <a:t>4/14/2008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8379FBB-AB67-4622-8102-1A9CBE9DCF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613F26-411F-4599-A472-8D8B43EED5DB}" type="datetimeFigureOut">
              <a:rPr lang="en-US" smtClean="0"/>
              <a:pPr/>
              <a:t>4/14/2008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379FBB-AB67-4622-8102-1A9CBE9DCF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613F26-411F-4599-A472-8D8B43EED5DB}" type="datetimeFigureOut">
              <a:rPr lang="en-US" smtClean="0"/>
              <a:pPr/>
              <a:t>4/14/2008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379FBB-AB67-4622-8102-1A9CBE9DCF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6613F26-411F-4599-A472-8D8B43EED5DB}" type="datetimeFigureOut">
              <a:rPr lang="en-US" smtClean="0"/>
              <a:pPr/>
              <a:t>4/14/2008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8379FBB-AB67-4622-8102-1A9CBE9DCF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6613F26-411F-4599-A472-8D8B43EED5DB}" type="datetimeFigureOut">
              <a:rPr lang="en-US" smtClean="0"/>
              <a:pPr/>
              <a:t>4/14/2008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8379FBB-AB67-4622-8102-1A9CBE9DCF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6613F26-411F-4599-A472-8D8B43EED5DB}" type="datetimeFigureOut">
              <a:rPr lang="en-US" smtClean="0"/>
              <a:pPr/>
              <a:t>4/14/2008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58379FBB-AB67-4622-8102-1A9CBE9DCF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PESANTREN DALAM ISU KEKERASAN/TERORISME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TUJUAN 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pesantren</a:t>
            </a:r>
            <a:endParaRPr lang="en-US" dirty="0" smtClean="0"/>
          </a:p>
          <a:p>
            <a:r>
              <a:rPr lang="en-US" dirty="0" err="1" smtClean="0"/>
              <a:t>Menguraikan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tidaknya</a:t>
            </a:r>
            <a:r>
              <a:rPr lang="en-US" dirty="0" smtClean="0"/>
              <a:t> </a:t>
            </a:r>
            <a:r>
              <a:rPr lang="en-US" dirty="0" err="1" smtClean="0"/>
              <a:t>akar</a:t>
            </a:r>
            <a:r>
              <a:rPr lang="en-US" dirty="0" smtClean="0"/>
              <a:t> </a:t>
            </a:r>
            <a:r>
              <a:rPr lang="en-US" dirty="0" err="1" smtClean="0"/>
              <a:t>kekerasan</a:t>
            </a:r>
            <a:r>
              <a:rPr lang="en-US" dirty="0" smtClean="0"/>
              <a:t>/</a:t>
            </a:r>
            <a:r>
              <a:rPr lang="en-US" dirty="0" err="1" smtClean="0"/>
              <a:t>terorisme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pesantren</a:t>
            </a:r>
            <a:endParaRPr lang="en-US" dirty="0" smtClean="0"/>
          </a:p>
          <a:p>
            <a:r>
              <a:rPr lang="en-US" dirty="0" err="1" smtClean="0"/>
              <a:t>Merumuskan</a:t>
            </a:r>
            <a:r>
              <a:rPr lang="en-US" dirty="0" smtClean="0"/>
              <a:t> </a:t>
            </a: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pesantren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tengah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teorisme</a:t>
            </a:r>
            <a:r>
              <a:rPr lang="en-US" dirty="0" smtClean="0"/>
              <a:t>/</a:t>
            </a:r>
            <a:r>
              <a:rPr lang="en-US" dirty="0" err="1" smtClean="0"/>
              <a:t>kekerasan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813264"/>
          </a:xfrm>
        </p:spPr>
        <p:txBody>
          <a:bodyPr/>
          <a:lstStyle/>
          <a:p>
            <a:pPr algn="ctr"/>
            <a:r>
              <a:rPr lang="en-US" dirty="0" smtClean="0"/>
              <a:t>PESANTREN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5105400"/>
          </a:xfrm>
        </p:spPr>
        <p:txBody>
          <a:bodyPr>
            <a:normAutofit fontScale="70000" lnSpcReduction="20000"/>
          </a:bodyPr>
          <a:lstStyle/>
          <a:p>
            <a:r>
              <a:rPr lang="en-US" sz="4400" dirty="0" err="1" smtClean="0"/>
              <a:t>Pesantren</a:t>
            </a:r>
            <a:r>
              <a:rPr lang="en-US" sz="4400" dirty="0" smtClean="0"/>
              <a:t> </a:t>
            </a:r>
            <a:r>
              <a:rPr lang="en-US" sz="4400" dirty="0" err="1" smtClean="0"/>
              <a:t>atau</a:t>
            </a:r>
            <a:r>
              <a:rPr lang="en-US" sz="4400" dirty="0" smtClean="0"/>
              <a:t> </a:t>
            </a:r>
            <a:r>
              <a:rPr lang="en-US" sz="4400" dirty="0" err="1" smtClean="0"/>
              <a:t>Pondok</a:t>
            </a:r>
            <a:r>
              <a:rPr lang="en-US" sz="4400" dirty="0" smtClean="0"/>
              <a:t> </a:t>
            </a:r>
            <a:r>
              <a:rPr lang="en-US" sz="4400" dirty="0" err="1" smtClean="0"/>
              <a:t>Pesantren</a:t>
            </a:r>
            <a:r>
              <a:rPr lang="en-US" sz="4400" dirty="0" smtClean="0"/>
              <a:t> </a:t>
            </a:r>
            <a:r>
              <a:rPr lang="en-US" sz="4400" dirty="0" err="1" smtClean="0"/>
              <a:t>adalah</a:t>
            </a:r>
            <a:r>
              <a:rPr lang="en-US" sz="4400" dirty="0" smtClean="0"/>
              <a:t> </a:t>
            </a:r>
            <a:r>
              <a:rPr lang="en-US" sz="4400" dirty="0" err="1" smtClean="0"/>
              <a:t>suatu</a:t>
            </a:r>
            <a:r>
              <a:rPr lang="en-US" sz="4400" dirty="0" smtClean="0"/>
              <a:t> </a:t>
            </a:r>
            <a:r>
              <a:rPr lang="en-US" sz="4400" dirty="0" err="1" smtClean="0"/>
              <a:t>lembaga</a:t>
            </a:r>
            <a:r>
              <a:rPr lang="en-US" sz="4400" dirty="0" smtClean="0"/>
              <a:t> </a:t>
            </a:r>
            <a:r>
              <a:rPr lang="en-US" sz="4400" dirty="0" err="1" smtClean="0"/>
              <a:t>pendidikan</a:t>
            </a:r>
            <a:r>
              <a:rPr lang="en-US" sz="4400" dirty="0" smtClean="0"/>
              <a:t> </a:t>
            </a:r>
            <a:r>
              <a:rPr lang="en-US" sz="4400" dirty="0" err="1" smtClean="0"/>
              <a:t>keagamaan</a:t>
            </a:r>
            <a:r>
              <a:rPr lang="en-US" sz="4400" dirty="0" smtClean="0"/>
              <a:t> yang </a:t>
            </a:r>
            <a:r>
              <a:rPr lang="en-US" sz="4400" dirty="0" err="1" smtClean="0"/>
              <a:t>mengajarkan</a:t>
            </a:r>
            <a:r>
              <a:rPr lang="en-US" sz="4400" dirty="0" smtClean="0"/>
              <a:t>, </a:t>
            </a:r>
            <a:r>
              <a:rPr lang="en-US" sz="4400" dirty="0" err="1" smtClean="0"/>
              <a:t>mengembangkan</a:t>
            </a:r>
            <a:r>
              <a:rPr lang="en-US" sz="4400" dirty="0" smtClean="0"/>
              <a:t>, </a:t>
            </a:r>
            <a:r>
              <a:rPr lang="en-US" sz="4400" dirty="0" err="1" smtClean="0"/>
              <a:t>dan</a:t>
            </a:r>
            <a:r>
              <a:rPr lang="en-US" sz="4400" dirty="0" smtClean="0"/>
              <a:t> </a:t>
            </a:r>
            <a:r>
              <a:rPr lang="en-US" sz="4400" dirty="0" err="1" smtClean="0"/>
              <a:t>menyebarkan</a:t>
            </a:r>
            <a:r>
              <a:rPr lang="en-US" sz="4400" dirty="0" smtClean="0"/>
              <a:t> </a:t>
            </a:r>
            <a:r>
              <a:rPr lang="en-US" sz="4400" dirty="0" err="1" smtClean="0"/>
              <a:t>ilmu</a:t>
            </a:r>
            <a:r>
              <a:rPr lang="en-US" sz="4400" dirty="0" smtClean="0"/>
              <a:t> agama Islam (</a:t>
            </a:r>
            <a:r>
              <a:rPr lang="en-US" sz="4400" dirty="0" err="1" smtClean="0"/>
              <a:t>Rahardjo</a:t>
            </a:r>
            <a:r>
              <a:rPr lang="en-US" sz="4400" dirty="0" smtClean="0"/>
              <a:t>, 1983: 2).  </a:t>
            </a:r>
            <a:r>
              <a:rPr lang="en-US" sz="4400" dirty="0" err="1" smtClean="0"/>
              <a:t>Lembaga</a:t>
            </a:r>
            <a:r>
              <a:rPr lang="en-US" sz="4400" dirty="0" smtClean="0"/>
              <a:t> </a:t>
            </a:r>
            <a:r>
              <a:rPr lang="en-US" sz="4400" dirty="0" err="1" smtClean="0"/>
              <a:t>pendidikan</a:t>
            </a:r>
            <a:r>
              <a:rPr lang="en-US" sz="4400" dirty="0" smtClean="0"/>
              <a:t> </a:t>
            </a:r>
            <a:r>
              <a:rPr lang="en-US" sz="4400" dirty="0" err="1" smtClean="0"/>
              <a:t>ini</a:t>
            </a:r>
            <a:r>
              <a:rPr lang="en-US" sz="4400" dirty="0" smtClean="0"/>
              <a:t> </a:t>
            </a:r>
            <a:r>
              <a:rPr lang="en-US" sz="4400" dirty="0" err="1" smtClean="0"/>
              <a:t>keberadaanya</a:t>
            </a:r>
            <a:r>
              <a:rPr lang="en-US" sz="4400" dirty="0" smtClean="0"/>
              <a:t> </a:t>
            </a:r>
            <a:r>
              <a:rPr lang="en-US" sz="4400" dirty="0" err="1" smtClean="0"/>
              <a:t>di</a:t>
            </a:r>
            <a:r>
              <a:rPr lang="en-US" sz="4400" dirty="0" smtClean="0"/>
              <a:t> Indonesia </a:t>
            </a:r>
            <a:r>
              <a:rPr lang="en-US" sz="4400" dirty="0" err="1" smtClean="0"/>
              <a:t>sudah</a:t>
            </a:r>
            <a:r>
              <a:rPr lang="en-US" sz="4400" dirty="0" smtClean="0"/>
              <a:t> lama </a:t>
            </a:r>
            <a:r>
              <a:rPr lang="en-US" sz="4400" dirty="0" err="1" smtClean="0"/>
              <a:t>dan</a:t>
            </a:r>
            <a:r>
              <a:rPr lang="en-US" sz="4400" dirty="0" smtClean="0"/>
              <a:t> </a:t>
            </a:r>
            <a:r>
              <a:rPr lang="en-US" sz="4400" dirty="0" err="1" smtClean="0"/>
              <a:t>pengaruhnya</a:t>
            </a:r>
            <a:r>
              <a:rPr lang="en-US" sz="4400" dirty="0" smtClean="0"/>
              <a:t> </a:t>
            </a:r>
            <a:r>
              <a:rPr lang="en-US" sz="4400" dirty="0" err="1" smtClean="0"/>
              <a:t>terhadap</a:t>
            </a:r>
            <a:r>
              <a:rPr lang="en-US" sz="4400" dirty="0" smtClean="0"/>
              <a:t> </a:t>
            </a:r>
            <a:r>
              <a:rPr lang="en-US" sz="4400" dirty="0" err="1" smtClean="0"/>
              <a:t>masyarakat</a:t>
            </a:r>
            <a:r>
              <a:rPr lang="en-US" sz="4400" dirty="0" smtClean="0"/>
              <a:t> </a:t>
            </a:r>
            <a:r>
              <a:rPr lang="en-US" sz="4400" dirty="0" err="1" smtClean="0"/>
              <a:t>terutama</a:t>
            </a:r>
            <a:r>
              <a:rPr lang="en-US" sz="4400" dirty="0" smtClean="0"/>
              <a:t> </a:t>
            </a:r>
            <a:r>
              <a:rPr lang="en-US" sz="4400" dirty="0" err="1" smtClean="0"/>
              <a:t>di</a:t>
            </a:r>
            <a:r>
              <a:rPr lang="en-US" sz="4400" dirty="0" smtClean="0"/>
              <a:t> </a:t>
            </a:r>
            <a:r>
              <a:rPr lang="en-US" sz="4400" dirty="0" err="1" smtClean="0"/>
              <a:t>pedesaan</a:t>
            </a:r>
            <a:r>
              <a:rPr lang="en-US" sz="4400" dirty="0" smtClean="0"/>
              <a:t> </a:t>
            </a:r>
            <a:r>
              <a:rPr lang="en-US" sz="4400" dirty="0" err="1" smtClean="0"/>
              <a:t>sangat</a:t>
            </a:r>
            <a:r>
              <a:rPr lang="en-US" sz="4400" dirty="0" smtClean="0"/>
              <a:t> </a:t>
            </a:r>
            <a:r>
              <a:rPr lang="en-US" sz="4400" dirty="0" err="1" smtClean="0"/>
              <a:t>kuat</a:t>
            </a:r>
            <a:r>
              <a:rPr lang="en-US" sz="4400" dirty="0" smtClean="0"/>
              <a:t>.  </a:t>
            </a:r>
            <a:r>
              <a:rPr lang="en-US" sz="4400" dirty="0" err="1" smtClean="0"/>
              <a:t>Istilah</a:t>
            </a:r>
            <a:r>
              <a:rPr lang="en-US" sz="4400" dirty="0" smtClean="0"/>
              <a:t> </a:t>
            </a:r>
            <a:r>
              <a:rPr lang="en-US" sz="4400" dirty="0" err="1" smtClean="0"/>
              <a:t>pondok</a:t>
            </a:r>
            <a:r>
              <a:rPr lang="en-US" sz="4400" dirty="0" smtClean="0"/>
              <a:t> </a:t>
            </a:r>
            <a:r>
              <a:rPr lang="en-US" sz="4400" dirty="0" err="1" smtClean="0"/>
              <a:t>berasal</a:t>
            </a:r>
            <a:r>
              <a:rPr lang="en-US" sz="4400" dirty="0" smtClean="0"/>
              <a:t> </a:t>
            </a:r>
            <a:r>
              <a:rPr lang="en-US" sz="4400" dirty="0" err="1" smtClean="0"/>
              <a:t>dari</a:t>
            </a:r>
            <a:r>
              <a:rPr lang="en-US" sz="4400" dirty="0" smtClean="0"/>
              <a:t> </a:t>
            </a:r>
            <a:r>
              <a:rPr lang="en-US" sz="4400" dirty="0" err="1" smtClean="0"/>
              <a:t>bahasa</a:t>
            </a:r>
            <a:r>
              <a:rPr lang="en-US" sz="4400" dirty="0" smtClean="0"/>
              <a:t> Arab </a:t>
            </a:r>
            <a:r>
              <a:rPr lang="en-US" sz="4400" i="1" dirty="0" err="1" smtClean="0"/>
              <a:t>funduk</a:t>
            </a:r>
            <a:r>
              <a:rPr lang="en-US" sz="4400" i="1" dirty="0" smtClean="0"/>
              <a:t> </a:t>
            </a:r>
            <a:r>
              <a:rPr lang="en-US" sz="4400" dirty="0" smtClean="0"/>
              <a:t>yang </a:t>
            </a:r>
            <a:r>
              <a:rPr lang="en-US" sz="4400" dirty="0" err="1" smtClean="0"/>
              <a:t>artinya</a:t>
            </a:r>
            <a:r>
              <a:rPr lang="en-US" sz="4400" dirty="0" smtClean="0"/>
              <a:t> hotel </a:t>
            </a:r>
            <a:r>
              <a:rPr lang="en-US" sz="4400" dirty="0" err="1" smtClean="0"/>
              <a:t>atau</a:t>
            </a:r>
            <a:r>
              <a:rPr lang="en-US" sz="4400" dirty="0" smtClean="0"/>
              <a:t> </a:t>
            </a:r>
            <a:r>
              <a:rPr lang="en-US" sz="4400" dirty="0" err="1" smtClean="0"/>
              <a:t>asrama</a:t>
            </a:r>
            <a:r>
              <a:rPr lang="en-US" sz="4400" dirty="0" smtClean="0"/>
              <a:t> (</a:t>
            </a:r>
            <a:r>
              <a:rPr lang="en-US" sz="4400" dirty="0" err="1" smtClean="0"/>
              <a:t>Yakub</a:t>
            </a:r>
            <a:r>
              <a:rPr lang="en-US" sz="4400" dirty="0" smtClean="0"/>
              <a:t>, 1985: 35).  </a:t>
            </a:r>
            <a:r>
              <a:rPr lang="en-US" sz="4400" dirty="0" err="1" smtClean="0"/>
              <a:t>Tempat</a:t>
            </a:r>
            <a:r>
              <a:rPr lang="en-US" sz="4400" dirty="0" smtClean="0"/>
              <a:t> </a:t>
            </a:r>
            <a:r>
              <a:rPr lang="en-US" sz="4400" dirty="0" err="1" smtClean="0"/>
              <a:t>tersebut</a:t>
            </a:r>
            <a:r>
              <a:rPr lang="en-US" sz="4400" dirty="0" smtClean="0"/>
              <a:t> </a:t>
            </a:r>
            <a:r>
              <a:rPr lang="en-US" sz="4400" dirty="0" err="1" smtClean="0"/>
              <a:t>berfungsi</a:t>
            </a:r>
            <a:r>
              <a:rPr lang="en-US" sz="4400" dirty="0" smtClean="0"/>
              <a:t> </a:t>
            </a:r>
            <a:r>
              <a:rPr lang="en-US" sz="4400" dirty="0" err="1" smtClean="0"/>
              <a:t>sebagai</a:t>
            </a:r>
            <a:r>
              <a:rPr lang="en-US" sz="4400" dirty="0" smtClean="0"/>
              <a:t> </a:t>
            </a:r>
            <a:r>
              <a:rPr lang="en-US" sz="4400" dirty="0" err="1" smtClean="0"/>
              <a:t>tempat</a:t>
            </a:r>
            <a:r>
              <a:rPr lang="en-US" sz="4400" dirty="0" smtClean="0"/>
              <a:t> </a:t>
            </a:r>
            <a:r>
              <a:rPr lang="en-US" sz="4400" dirty="0" err="1" smtClean="0"/>
              <a:t>tinggal</a:t>
            </a:r>
            <a:r>
              <a:rPr lang="en-US" sz="4400" dirty="0" smtClean="0"/>
              <a:t> </a:t>
            </a:r>
            <a:r>
              <a:rPr lang="en-US" sz="4400" dirty="0" err="1" smtClean="0"/>
              <a:t>santri</a:t>
            </a:r>
            <a:r>
              <a:rPr lang="en-US" sz="4400" dirty="0" smtClean="0"/>
              <a:t> </a:t>
            </a:r>
            <a:r>
              <a:rPr lang="en-US" sz="4400" dirty="0" err="1" smtClean="0"/>
              <a:t>di</a:t>
            </a:r>
            <a:r>
              <a:rPr lang="en-US" sz="4400" dirty="0" smtClean="0"/>
              <a:t> </a:t>
            </a:r>
            <a:r>
              <a:rPr lang="en-US" sz="4400" dirty="0" err="1" smtClean="0"/>
              <a:t>sekitar</a:t>
            </a:r>
            <a:r>
              <a:rPr lang="en-US" sz="4400" dirty="0" smtClean="0"/>
              <a:t> </a:t>
            </a:r>
            <a:r>
              <a:rPr lang="en-US" sz="4400" dirty="0" err="1" smtClean="0"/>
              <a:t>rumah</a:t>
            </a:r>
            <a:r>
              <a:rPr lang="en-US" sz="4400" dirty="0" smtClean="0"/>
              <a:t> </a:t>
            </a:r>
            <a:r>
              <a:rPr lang="en-US" sz="4400" dirty="0" err="1" smtClean="0"/>
              <a:t>kiyai</a:t>
            </a:r>
            <a:r>
              <a:rPr lang="en-US" sz="4400" dirty="0" smtClean="0"/>
              <a:t> </a:t>
            </a:r>
            <a:r>
              <a:rPr lang="en-US" sz="4400" dirty="0" err="1" smtClean="0"/>
              <a:t>atau</a:t>
            </a:r>
            <a:r>
              <a:rPr lang="en-US" sz="4400" dirty="0" smtClean="0"/>
              <a:t> </a:t>
            </a:r>
            <a:r>
              <a:rPr lang="en-US" sz="4400" dirty="0" err="1" smtClean="0"/>
              <a:t>masjid</a:t>
            </a:r>
            <a:r>
              <a:rPr lang="en-US" sz="4400" dirty="0" smtClean="0"/>
              <a:t>. 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813264"/>
          </a:xfrm>
        </p:spPr>
        <p:txBody>
          <a:bodyPr/>
          <a:lstStyle/>
          <a:p>
            <a:pPr algn="l"/>
            <a:r>
              <a:rPr lang="en-US" dirty="0" smtClean="0"/>
              <a:t>LANJUTAN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763000" cy="5181599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i="1" dirty="0" err="1" smtClean="0"/>
              <a:t>pesantren</a:t>
            </a:r>
            <a:r>
              <a:rPr lang="en-US" dirty="0" smtClean="0"/>
              <a:t>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i="1" dirty="0" smtClean="0"/>
              <a:t> </a:t>
            </a:r>
            <a:r>
              <a:rPr lang="en-US" i="1" dirty="0" err="1" smtClean="0"/>
              <a:t>santri</a:t>
            </a:r>
            <a:r>
              <a:rPr lang="en-US" i="1" dirty="0" smtClean="0"/>
              <a:t>, </a:t>
            </a:r>
            <a:r>
              <a:rPr lang="en-US" dirty="0" smtClean="0"/>
              <a:t> 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mendapat</a:t>
            </a:r>
            <a:r>
              <a:rPr lang="en-US" dirty="0" smtClean="0"/>
              <a:t> </a:t>
            </a:r>
            <a:r>
              <a:rPr lang="en-US" dirty="0" err="1" smtClean="0"/>
              <a:t>awalan</a:t>
            </a:r>
            <a:r>
              <a:rPr lang="en-US" dirty="0" smtClean="0"/>
              <a:t> </a:t>
            </a:r>
            <a:r>
              <a:rPr lang="en-US" i="1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akhiran</a:t>
            </a:r>
            <a:r>
              <a:rPr lang="en-US" dirty="0" smtClean="0"/>
              <a:t> </a:t>
            </a:r>
            <a:r>
              <a:rPr lang="en-US" i="1" dirty="0" smtClean="0"/>
              <a:t>an 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i="1" dirty="0" err="1" smtClean="0"/>
              <a:t>pe</a:t>
            </a:r>
            <a:r>
              <a:rPr lang="en-US" i="1" dirty="0" smtClean="0"/>
              <a:t>-</a:t>
            </a:r>
            <a:r>
              <a:rPr lang="en-US" i="1" dirty="0" err="1" smtClean="0"/>
              <a:t>santri</a:t>
            </a:r>
            <a:r>
              <a:rPr lang="en-US" i="1" dirty="0" smtClean="0"/>
              <a:t>-an, </a:t>
            </a:r>
            <a:r>
              <a:rPr lang="en-US" dirty="0" smtClean="0"/>
              <a:t> 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i="1" dirty="0" err="1" smtClean="0"/>
              <a:t>pesantren</a:t>
            </a:r>
            <a:r>
              <a:rPr lang="en-US" dirty="0" smtClean="0"/>
              <a:t> yang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santri</a:t>
            </a:r>
            <a:r>
              <a:rPr lang="en-US" dirty="0" smtClean="0"/>
              <a:t>. 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i="1" dirty="0" err="1" smtClean="0"/>
              <a:t>santri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i="1" dirty="0" err="1" smtClean="0"/>
              <a:t>shastra</a:t>
            </a:r>
            <a:r>
              <a:rPr lang="en-US" i="1" dirty="0" smtClean="0"/>
              <a:t> (</a:t>
            </a:r>
            <a:r>
              <a:rPr lang="en-US" i="1" dirty="0" err="1" smtClean="0"/>
              <a:t>i</a:t>
            </a:r>
            <a:r>
              <a:rPr lang="en-US" i="1" dirty="0" smtClean="0"/>
              <a:t>)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Tamil (India) yang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i="1" dirty="0" err="1" smtClean="0"/>
              <a:t>ahli</a:t>
            </a:r>
            <a:r>
              <a:rPr lang="en-US" i="1" dirty="0" smtClean="0"/>
              <a:t> </a:t>
            </a:r>
            <a:r>
              <a:rPr lang="en-US" i="1" dirty="0" err="1" smtClean="0"/>
              <a:t>buku</a:t>
            </a:r>
            <a:r>
              <a:rPr lang="en-US" i="1" dirty="0" smtClean="0"/>
              <a:t> </a:t>
            </a:r>
            <a:r>
              <a:rPr lang="en-US" i="1" dirty="0" err="1" smtClean="0"/>
              <a:t>suci</a:t>
            </a:r>
            <a:r>
              <a:rPr lang="en-US" i="1" dirty="0" smtClean="0"/>
              <a:t> (Hindu)</a:t>
            </a:r>
            <a:r>
              <a:rPr lang="en-US" dirty="0" smtClean="0"/>
              <a:t>.  </a:t>
            </a:r>
            <a:r>
              <a:rPr lang="en-US" dirty="0" err="1" smtClean="0"/>
              <a:t>Dewasa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 smtClean="0"/>
              <a:t>santri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didik</a:t>
            </a:r>
            <a:r>
              <a:rPr lang="en-US" dirty="0" smtClean="0"/>
              <a:t> yang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tinggal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asrama</a:t>
            </a:r>
            <a:r>
              <a:rPr lang="en-US" dirty="0" smtClean="0"/>
              <a:t> (</a:t>
            </a:r>
            <a:r>
              <a:rPr lang="en-US" dirty="0" err="1" smtClean="0"/>
              <a:t>pondok</a:t>
            </a:r>
            <a:r>
              <a:rPr lang="en-US" dirty="0" smtClean="0"/>
              <a:t>), </a:t>
            </a:r>
            <a:r>
              <a:rPr lang="en-US" dirty="0" err="1" smtClean="0"/>
              <a:t>kecuali</a:t>
            </a:r>
            <a:r>
              <a:rPr lang="en-US" dirty="0" smtClean="0"/>
              <a:t> </a:t>
            </a:r>
            <a:r>
              <a:rPr lang="en-US" dirty="0" err="1" smtClean="0"/>
              <a:t>santri</a:t>
            </a:r>
            <a:r>
              <a:rPr lang="en-US" dirty="0" smtClean="0"/>
              <a:t> yang </a:t>
            </a:r>
            <a:r>
              <a:rPr lang="en-US" dirty="0" err="1" smtClean="0"/>
              <a:t>rumahnya</a:t>
            </a:r>
            <a:r>
              <a:rPr lang="en-US" dirty="0" smtClean="0"/>
              <a:t> </a:t>
            </a:r>
            <a:r>
              <a:rPr lang="en-US" dirty="0" err="1" smtClean="0"/>
              <a:t>dekat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pesantren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.  </a:t>
            </a: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i="1" dirty="0" err="1" smtClean="0"/>
              <a:t>santri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yang </a:t>
            </a:r>
            <a:r>
              <a:rPr lang="en-US" dirty="0" err="1" smtClean="0"/>
              <a:t>taat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ajaran</a:t>
            </a:r>
            <a:r>
              <a:rPr lang="en-US" dirty="0" smtClean="0"/>
              <a:t> agama,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lawan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i="1" dirty="0" err="1" smtClean="0"/>
              <a:t>abangan</a:t>
            </a:r>
            <a:r>
              <a:rPr lang="en-US" dirty="0" smtClean="0"/>
              <a:t> (</a:t>
            </a:r>
            <a:r>
              <a:rPr lang="en-US" dirty="0" err="1" smtClean="0"/>
              <a:t>Geertz</a:t>
            </a:r>
            <a:r>
              <a:rPr lang="en-US" dirty="0" smtClean="0"/>
              <a:t>, 1981: 172).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53536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POSISI PENTING “KITAB KUNING”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6236"/>
            <a:ext cx="8382000" cy="4983163"/>
          </a:xfrm>
        </p:spPr>
        <p:txBody>
          <a:bodyPr>
            <a:normAutofit fontScale="92500" lnSpcReduction="20000"/>
          </a:bodyPr>
          <a:lstStyle/>
          <a:p>
            <a:r>
              <a:rPr lang="fi-FI" dirty="0" smtClean="0"/>
              <a:t>Kitab kuning sebagai kurikulum pesantren ditempatkan pada posisi istimewa. Karena, keberadaannya menjadi unsur utama dan sekaligus ciri pembeda antara pesantren dan lembaga-lembaga pendidikan Islam lainnya. Pada pesantren di Jawa dan Madura, penyebaran keilmuan, jenis kitab dan sistem pengajaran kitab kuning memiliki kesamaan, yaitu sorogan dan bandongan. Kesamaan-kesamaan ini menghasilkan homogenitas pandangan hidup, kultur dan praktik-praktik keagamaan di kalangan santri.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LANJUTAN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46236"/>
            <a:ext cx="8458200" cy="4983163"/>
          </a:xfrm>
        </p:spPr>
        <p:txBody>
          <a:bodyPr>
            <a:normAutofit fontScale="92500" lnSpcReduction="10000"/>
          </a:bodyPr>
          <a:lstStyle/>
          <a:p>
            <a:r>
              <a:rPr lang="fi-FI" dirty="0" smtClean="0"/>
              <a:t>Secara keseluruhan kitab kuning yang diajarkan dalam pesantren dapat dikelompokkan dalam delapan bidang kajian, yaitu: nahwu dan sharaf, fiqh, ushul fiqh, tasawuf dan etika, tafsir, hadits, tauhid, tarîkh dan balaghah. Teks kitab-kitab ini ada yang sangat pendek, ada juga yang berjilid-jilid. Pengelompokan kitab kuning ini dapat digolongkan dalam tiga tingkat, yaitu: kitab tingkat dasar, kitab tingkat menengah dan kitab tingkat atas.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505200"/>
            <a:ext cx="8610600" cy="11430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TODAY’S DEBATE : 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1" dirty="0" smtClean="0"/>
              <a:t>ARE THERE TERRORISM/VIOLENCE ROOTS IN PESANTREN ?</a:t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Answer : </a:t>
            </a:r>
            <a:br>
              <a:rPr lang="en-US" sz="2800" b="1" dirty="0" smtClean="0"/>
            </a:br>
            <a:r>
              <a:rPr lang="en-US" sz="2800" b="1" dirty="0" smtClean="0"/>
              <a:t>Yes, there are; or</a:t>
            </a:r>
            <a:br>
              <a:rPr lang="en-US" sz="2800" b="1" dirty="0" smtClean="0"/>
            </a:br>
            <a:r>
              <a:rPr lang="en-US" sz="2800" b="1" dirty="0" smtClean="0"/>
              <a:t>No, there aren’t</a:t>
            </a:r>
            <a:br>
              <a:rPr lang="en-US" sz="2800" b="1" dirty="0" smtClean="0"/>
            </a:b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96</TotalTime>
  <Words>221</Words>
  <Application>Microsoft Office PowerPoint</Application>
  <PresentationFormat>On-screen Show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Foundry</vt:lpstr>
      <vt:lpstr>PESANTREN DALAM ISU KEKERASAN/TERORISME</vt:lpstr>
      <vt:lpstr>TUJUAN PEMBELAJARAN</vt:lpstr>
      <vt:lpstr>PESANTREN ?</vt:lpstr>
      <vt:lpstr>LANJUTAN …</vt:lpstr>
      <vt:lpstr>POSISI PENTING “KITAB KUNING”</vt:lpstr>
      <vt:lpstr>LANJUTAN …</vt:lpstr>
      <vt:lpstr>TODAY’S DEBATE :   ARE THERE TERRORISM/VIOLENCE ROOTS IN PESANTREN ?  Answer :  Yes, there are; or No, there aren’t </vt:lpstr>
    </vt:vector>
  </TitlesOfParts>
  <Company>FAI-UMY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PESANTREN DALAM ISU KEKERASAN/TERORISME</dc:title>
  <dc:creator>Nurwanto</dc:creator>
  <cp:lastModifiedBy>Nurwanto</cp:lastModifiedBy>
  <cp:revision>16</cp:revision>
  <dcterms:created xsi:type="dcterms:W3CDTF">2008-04-13T17:21:27Z</dcterms:created>
  <dcterms:modified xsi:type="dcterms:W3CDTF">2008-04-13T19:39:40Z</dcterms:modified>
</cp:coreProperties>
</file>